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85800" y="151985"/>
            <a:ext cx="7772400" cy="2128203"/>
          </a:xfrm>
          <a:ln>
            <a:solidFill>
              <a:srgbClr val="FFFFFF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altLang="zh-CN" sz="5800" b="1">
                <a:solidFill>
                  <a:srgbClr val="FF0000"/>
                </a:solidFill>
              </a:rPr>
              <a:t>Davisson &amp; Germer Experiment </a:t>
            </a:r>
            <a:endParaRPr lang="en-US" altLang="zh-CN" sz="5800" b="1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311853" y="3116524"/>
            <a:ext cx="6858000" cy="2881110"/>
          </a:xfrm>
        </p:spPr>
        <p:txBody>
          <a:bodyPr/>
          <a:lstStyle/>
          <a:p>
            <a:r>
              <a:rPr lang="en-US" altLang="zh-CN" sz="4100" b="1" dirty="0">
                <a:solidFill>
                  <a:srgbClr val="000000"/>
                </a:solidFill>
              </a:rPr>
              <a:t>Name - </a:t>
            </a:r>
            <a:r>
              <a:rPr lang="en-US" altLang="zh-CN" sz="4100" b="1" dirty="0" err="1">
                <a:solidFill>
                  <a:srgbClr val="000000"/>
                </a:solidFill>
              </a:rPr>
              <a:t>Neha</a:t>
            </a:r>
            <a:r>
              <a:rPr lang="en-US" altLang="zh-CN" sz="4100" b="1" dirty="0">
                <a:solidFill>
                  <a:srgbClr val="000000"/>
                </a:solidFill>
              </a:rPr>
              <a:t> </a:t>
            </a:r>
            <a:endParaRPr lang="en-US" altLang="zh-CN" sz="4100" b="1" dirty="0"/>
          </a:p>
          <a:p>
            <a:r>
              <a:rPr lang="en-US" altLang="zh-CN" sz="4100" b="1" dirty="0">
                <a:solidFill>
                  <a:srgbClr val="000000"/>
                </a:solidFill>
              </a:rPr>
              <a:t>Class - </a:t>
            </a:r>
            <a:r>
              <a:rPr lang="en-US" altLang="zh-CN" sz="4100" b="1" dirty="0" err="1">
                <a:solidFill>
                  <a:srgbClr val="000000"/>
                </a:solidFill>
              </a:rPr>
              <a:t>Bsc</a:t>
            </a:r>
            <a:r>
              <a:rPr lang="en-US" altLang="zh-CN" sz="4100" b="1" dirty="0">
                <a:solidFill>
                  <a:srgbClr val="000000"/>
                </a:solidFill>
              </a:rPr>
              <a:t>. 3rd year </a:t>
            </a:r>
            <a:endParaRPr lang="en-US" altLang="zh-CN" sz="4100" b="1" dirty="0" smtClean="0">
              <a:solidFill>
                <a:srgbClr val="000000"/>
              </a:solidFill>
            </a:endParaRPr>
          </a:p>
          <a:p>
            <a:r>
              <a:rPr lang="en-US" altLang="zh-CN" sz="4100" b="1" dirty="0" smtClean="0">
                <a:solidFill>
                  <a:srgbClr val="000000"/>
                </a:solidFill>
              </a:rPr>
              <a:t>Date – 20.05.2021</a:t>
            </a:r>
            <a:endParaRPr lang="en-US" altLang="zh-CN" sz="4100" b="1" dirty="0"/>
          </a:p>
          <a:p>
            <a:r>
              <a:rPr lang="en-US" altLang="zh-CN" sz="4100" b="1" dirty="0">
                <a:solidFill>
                  <a:srgbClr val="000000"/>
                </a:solidFill>
              </a:rPr>
              <a:t>Government College Gurur </a:t>
            </a:r>
            <a:endParaRPr lang="en-US" altLang="zh-CN" sz="41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685799" y="190884"/>
            <a:ext cx="7772400" cy="1366477"/>
          </a:xfrm>
        </p:spPr>
        <p:txBody>
          <a:bodyPr>
            <a:noAutofit/>
          </a:bodyPr>
          <a:lstStyle/>
          <a:p>
            <a:r>
              <a:rPr lang="en-US" sz="5500" b="1"/>
              <a:t>Davisson &amp; Germer Experiment</a:t>
            </a:r>
            <a:endParaRPr lang="en-IN" sz="5500" b="1"/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 rot="21600000">
            <a:off x="498188" y="2034221"/>
            <a:ext cx="1398194" cy="1660401"/>
          </a:xfrm>
        </p:spPr>
        <p:txBody>
          <a:bodyPr/>
          <a:lstStyle/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IN" sz="3200" b="0" i="0" u="none" strike="noStrike" cap="none" spc="0" normalizeH="0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48597" name="TextBox 1048596"/>
          <p:cNvSpPr txBox="1"/>
          <p:nvPr/>
        </p:nvSpPr>
        <p:spPr>
          <a:xfrm>
            <a:off x="0" y="2034220"/>
            <a:ext cx="4828944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/>
              <a:t>Louis de Broglie</a:t>
            </a:r>
            <a:r>
              <a:rPr lang="en-US" sz="3700" b="1"/>
              <a:t>:-</a:t>
            </a:r>
            <a:endParaRPr lang="en-IN" sz="3600" b="1">
              <a:solidFill>
                <a:srgbClr val="000000"/>
              </a:solidFill>
            </a:endParaRP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03" y="1682897"/>
            <a:ext cx="3384620" cy="4643129"/>
          </a:xfrm>
          <a:prstGeom prst="rect">
            <a:avLst/>
          </a:prstGeom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35" y="3330654"/>
            <a:ext cx="4640757" cy="2606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ctrTitle"/>
          </p:nvPr>
        </p:nvSpPr>
        <p:spPr>
          <a:xfrm>
            <a:off x="353037" y="0"/>
            <a:ext cx="5912299" cy="895063"/>
          </a:xfrm>
        </p:spPr>
        <p:txBody>
          <a:bodyPr>
            <a:normAutofit/>
          </a:bodyPr>
          <a:lstStyle/>
          <a:p>
            <a:r>
              <a:rPr lang="en-US" sz="4300" b="1">
                <a:solidFill>
                  <a:srgbClr val="800000"/>
                </a:solidFill>
              </a:rPr>
              <a:t>Walter Maurice Elsasser:-</a:t>
            </a:r>
            <a:endParaRPr lang="en-IN" sz="4300" b="1">
              <a:solidFill>
                <a:srgbClr val="800000"/>
              </a:solidFill>
            </a:endParaRPr>
          </a:p>
        </p:txBody>
      </p:sp>
      <p:sp>
        <p:nvSpPr>
          <p:cNvPr id="1048599" name="Subtitle 1048598"/>
          <p:cNvSpPr>
            <a:spLocks noGrp="1"/>
          </p:cNvSpPr>
          <p:nvPr>
            <p:ph type="subTitle" idx="1"/>
          </p:nvPr>
        </p:nvSpPr>
        <p:spPr>
          <a:xfrm>
            <a:off x="3465314" y="1087124"/>
            <a:ext cx="5643673" cy="5277827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        1935 </a:t>
            </a:r>
            <a:r>
              <a:rPr lang="en-IN" altLang="en-US" sz="2800"/>
              <a:t>में</a:t>
            </a:r>
            <a:r>
              <a:rPr lang="en-US" altLang="en-US" sz="2800"/>
              <a:t> </a:t>
            </a:r>
            <a:r>
              <a:rPr lang="en-IN" altLang="en-US" sz="2800"/>
              <a:t>उन्होंने</a:t>
            </a:r>
            <a:r>
              <a:rPr lang="en-US" altLang="en-US" sz="2800"/>
              <a:t> </a:t>
            </a:r>
            <a:r>
              <a:rPr lang="en-IN" altLang="en-US" sz="2800"/>
              <a:t>भारी</a:t>
            </a:r>
            <a:r>
              <a:rPr lang="en-US" altLang="en-US" sz="2800"/>
              <a:t> </a:t>
            </a:r>
            <a:r>
              <a:rPr lang="en-IN" altLang="en-US" sz="2800"/>
              <a:t>रेडियोधर्मी</a:t>
            </a:r>
            <a:r>
              <a:rPr lang="en-US" altLang="en-US" sz="2800"/>
              <a:t> </a:t>
            </a:r>
            <a:r>
              <a:rPr lang="en-IN" altLang="en-US" sz="2800"/>
              <a:t>नाभिक</a:t>
            </a:r>
            <a:r>
              <a:rPr lang="en-US" altLang="en-US" sz="2800"/>
              <a:t> </a:t>
            </a:r>
            <a:r>
              <a:rPr lang="en-IN" altLang="en-US" sz="2800"/>
              <a:t>में</a:t>
            </a:r>
            <a:r>
              <a:rPr lang="en-US" altLang="en-US" sz="2800"/>
              <a:t> </a:t>
            </a:r>
            <a:r>
              <a:rPr lang="en-IN" altLang="en-US" sz="2800"/>
              <a:t>प्रोट्रॉन</a:t>
            </a:r>
            <a:r>
              <a:rPr lang="en-US" altLang="en-US" sz="2800"/>
              <a:t>  </a:t>
            </a:r>
            <a:r>
              <a:rPr lang="en-IN" altLang="en-US" sz="2800"/>
              <a:t>और</a:t>
            </a:r>
            <a:r>
              <a:rPr lang="en-US" altLang="en-US" sz="2800"/>
              <a:t> </a:t>
            </a:r>
            <a:r>
              <a:rPr lang="en-IN" altLang="en-US" sz="2800"/>
              <a:t>न्यूट्रॉन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बाध्यकारी</a:t>
            </a:r>
            <a:r>
              <a:rPr lang="en-US" altLang="en-US" sz="2800"/>
              <a:t> </a:t>
            </a:r>
            <a:r>
              <a:rPr lang="en-IN" altLang="en-US" sz="2800"/>
              <a:t>ऊर्जा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गणना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| </a:t>
            </a:r>
            <a:r>
              <a:rPr lang="en-IN" altLang="en-US" sz="2800"/>
              <a:t>विग्नर</a:t>
            </a:r>
            <a:r>
              <a:rPr lang="en-US" altLang="en-US" sz="2800"/>
              <a:t>, </a:t>
            </a:r>
            <a:r>
              <a:rPr lang="en-IN" altLang="en-US" sz="2800"/>
              <a:t>जेन्सेन</a:t>
            </a:r>
            <a:r>
              <a:rPr lang="en-US" altLang="en-US" sz="2800"/>
              <a:t> </a:t>
            </a:r>
            <a:r>
              <a:rPr lang="en-IN" altLang="en-US" sz="2800"/>
              <a:t>और</a:t>
            </a:r>
            <a:r>
              <a:rPr lang="en-US" altLang="en-US" sz="2800"/>
              <a:t> </a:t>
            </a:r>
            <a:r>
              <a:rPr lang="en-IN" altLang="en-US" sz="2800"/>
              <a:t>गोएपर्ट</a:t>
            </a:r>
            <a:r>
              <a:rPr lang="en-US" altLang="en-US" sz="2800"/>
              <a:t> - </a:t>
            </a:r>
            <a:r>
              <a:rPr lang="en-IN" altLang="en-US" sz="2800"/>
              <a:t>मेयर</a:t>
            </a:r>
            <a:r>
              <a:rPr lang="en-US" altLang="en-US" sz="2800"/>
              <a:t> </a:t>
            </a:r>
            <a:r>
              <a:rPr lang="en-IN" altLang="en-US" sz="2800"/>
              <a:t>को</a:t>
            </a:r>
            <a:r>
              <a:rPr lang="en-US" altLang="en-US" sz="2800"/>
              <a:t> 1963 </a:t>
            </a:r>
            <a:r>
              <a:rPr lang="en-IN" altLang="en-US" sz="2800"/>
              <a:t>में</a:t>
            </a:r>
            <a:r>
              <a:rPr lang="en-US" altLang="en-US" sz="2800"/>
              <a:t>  </a:t>
            </a:r>
            <a:r>
              <a:rPr lang="en-IN" altLang="en-US" sz="2800"/>
              <a:t>एल्सासर</a:t>
            </a:r>
            <a:r>
              <a:rPr lang="en-US" altLang="en-US" sz="2800"/>
              <a:t> </a:t>
            </a:r>
            <a:r>
              <a:rPr lang="en-IN" altLang="en-US" sz="2800"/>
              <a:t>के</a:t>
            </a:r>
            <a:r>
              <a:rPr lang="en-US" altLang="en-US" sz="2800"/>
              <a:t> </a:t>
            </a:r>
            <a:r>
              <a:rPr lang="en-IN" altLang="en-US" sz="2800"/>
              <a:t>प्रारंभिक</a:t>
            </a:r>
            <a:r>
              <a:rPr lang="en-US" altLang="en-US" sz="2800"/>
              <a:t> </a:t>
            </a:r>
            <a:r>
              <a:rPr lang="en-IN" altLang="en-US" sz="2800"/>
              <a:t>सूत्रीकरण</a:t>
            </a:r>
            <a:r>
              <a:rPr lang="en-US" altLang="en-US" sz="2800"/>
              <a:t> </a:t>
            </a:r>
            <a:r>
              <a:rPr lang="en-IN" altLang="en-US" sz="2800"/>
              <a:t>से</a:t>
            </a:r>
            <a:r>
              <a:rPr lang="en-US" altLang="en-US" sz="2800"/>
              <a:t> </a:t>
            </a:r>
            <a:r>
              <a:rPr lang="en-IN" altLang="en-US" sz="2800"/>
              <a:t>विकसित</a:t>
            </a:r>
            <a:r>
              <a:rPr lang="en-US" altLang="en-US" sz="2800"/>
              <a:t>  </a:t>
            </a:r>
            <a:r>
              <a:rPr lang="en-IN" altLang="en-US" sz="2800"/>
              <a:t>कार्य</a:t>
            </a:r>
            <a:r>
              <a:rPr lang="en-US" altLang="en-US" sz="2800"/>
              <a:t> </a:t>
            </a:r>
            <a:r>
              <a:rPr lang="en-IN" altLang="en-US" sz="2800"/>
              <a:t>के</a:t>
            </a:r>
            <a:r>
              <a:rPr lang="en-US" altLang="en-US" sz="2800"/>
              <a:t> </a:t>
            </a:r>
            <a:r>
              <a:rPr lang="en-IN" altLang="en-US" sz="2800"/>
              <a:t>लिए</a:t>
            </a:r>
            <a:r>
              <a:rPr lang="en-US" altLang="en-US" sz="2800"/>
              <a:t> </a:t>
            </a:r>
            <a:r>
              <a:rPr lang="en-IN" altLang="en-US" sz="2800"/>
              <a:t>नोबेल</a:t>
            </a:r>
            <a:r>
              <a:rPr lang="en-US" altLang="en-US" sz="2800"/>
              <a:t> </a:t>
            </a:r>
            <a:r>
              <a:rPr lang="en-IN" altLang="en-US" sz="2800"/>
              <a:t>मिला</a:t>
            </a:r>
            <a:r>
              <a:rPr lang="en-US" altLang="en-US" sz="2800"/>
              <a:t>|</a:t>
            </a:r>
            <a:endParaRPr lang="en-IN" sz="2800"/>
          </a:p>
          <a:p>
            <a:endParaRPr lang="en-IN" sz="2800"/>
          </a:p>
          <a:p>
            <a:r>
              <a:rPr lang="en-US" altLang="en-US" sz="2800"/>
              <a:t>        Elsasser's</a:t>
            </a:r>
            <a:r>
              <a:rPr lang="en-IN" altLang="en-US" sz="2800"/>
              <a:t>ने</a:t>
            </a:r>
            <a:r>
              <a:rPr lang="en-US" altLang="en-US" sz="2800"/>
              <a:t> 1926 </a:t>
            </a:r>
            <a:r>
              <a:rPr lang="en-IN" altLang="en-US" sz="2800"/>
              <a:t>में</a:t>
            </a:r>
            <a:r>
              <a:rPr lang="en-US" altLang="en-US" sz="2800"/>
              <a:t> </a:t>
            </a:r>
            <a:r>
              <a:rPr lang="en-IN" altLang="en-US" sz="2800"/>
              <a:t>टिप्पणी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थी</a:t>
            </a:r>
            <a:r>
              <a:rPr lang="en-US" altLang="en-US" sz="2800"/>
              <a:t> </a:t>
            </a:r>
            <a:r>
              <a:rPr lang="en-IN" altLang="en-US" sz="2800"/>
              <a:t>कि</a:t>
            </a:r>
            <a:r>
              <a:rPr lang="en-US" altLang="en-US" sz="2800"/>
              <a:t> </a:t>
            </a:r>
            <a:r>
              <a:rPr lang="en-IN" altLang="en-US" sz="2800"/>
              <a:t>पदार्थ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तरंग</a:t>
            </a:r>
            <a:r>
              <a:rPr lang="en-US" altLang="en-US" sz="2800"/>
              <a:t> </a:t>
            </a:r>
            <a:r>
              <a:rPr lang="en-IN" altLang="en-US" sz="2800"/>
              <a:t>जैसी</a:t>
            </a:r>
            <a:r>
              <a:rPr lang="en-US" altLang="en-US" sz="2800"/>
              <a:t> </a:t>
            </a:r>
            <a:r>
              <a:rPr lang="en-IN" altLang="en-US" sz="2800"/>
              <a:t>प्रकृति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जांच</a:t>
            </a:r>
            <a:r>
              <a:rPr lang="en-US" altLang="en-US" sz="2800"/>
              <a:t> </a:t>
            </a:r>
            <a:r>
              <a:rPr lang="en-IN" altLang="en-US" sz="2800"/>
              <a:t>क्रिस्टलीय</a:t>
            </a:r>
            <a:r>
              <a:rPr lang="en-US" altLang="en-US" sz="2800"/>
              <a:t> </a:t>
            </a:r>
            <a:r>
              <a:rPr lang="en-IN" altLang="en-US" sz="2800"/>
              <a:t>ठोस</a:t>
            </a:r>
            <a:r>
              <a:rPr lang="en-US" altLang="en-US" sz="2800"/>
              <a:t> </a:t>
            </a:r>
            <a:r>
              <a:rPr lang="en-IN" altLang="en-US" sz="2800"/>
              <a:t>पर</a:t>
            </a:r>
            <a:r>
              <a:rPr lang="en-US" altLang="en-US" sz="2800"/>
              <a:t> </a:t>
            </a:r>
            <a:r>
              <a:rPr lang="en-IN" altLang="en-US" sz="2800"/>
              <a:t>इलेक्ट्रॉन</a:t>
            </a:r>
            <a:r>
              <a:rPr lang="en-US" altLang="en-US" sz="2800"/>
              <a:t> </a:t>
            </a:r>
            <a:r>
              <a:rPr lang="en-IN" altLang="en-US" sz="2800"/>
              <a:t>प्रकीर्णन</a:t>
            </a:r>
            <a:r>
              <a:rPr lang="en-US" altLang="en-US" sz="2800"/>
              <a:t> </a:t>
            </a:r>
            <a:r>
              <a:rPr lang="en-IN" altLang="en-US" sz="2800"/>
              <a:t>प्रयोगों</a:t>
            </a:r>
            <a:r>
              <a:rPr lang="en-US" altLang="en-US" sz="2800"/>
              <a:t> </a:t>
            </a:r>
            <a:r>
              <a:rPr lang="en-IN" altLang="en-US" sz="2800"/>
              <a:t>द्वारा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जा</a:t>
            </a:r>
            <a:r>
              <a:rPr lang="en-US" altLang="en-US" sz="2800"/>
              <a:t> </a:t>
            </a:r>
            <a:r>
              <a:rPr lang="en-IN" altLang="en-US" sz="2800"/>
              <a:t>सकती</a:t>
            </a:r>
            <a:r>
              <a:rPr lang="en-US" altLang="en-US" sz="2800"/>
              <a:t> </a:t>
            </a:r>
            <a:r>
              <a:rPr lang="en-IN" altLang="en-US" sz="2800"/>
              <a:t>हैं</a:t>
            </a:r>
            <a:r>
              <a:rPr lang="en-US" altLang="en-US" sz="2800"/>
              <a:t>, </a:t>
            </a:r>
            <a:r>
              <a:rPr lang="en-IN" altLang="en-US" sz="2800"/>
              <a:t>जिस</a:t>
            </a:r>
            <a:r>
              <a:rPr lang="en-US" altLang="en-US" sz="2800"/>
              <a:t> </a:t>
            </a:r>
            <a:r>
              <a:rPr lang="en-IN" altLang="en-US" sz="2800"/>
              <a:t>प्रकार</a:t>
            </a:r>
            <a:r>
              <a:rPr lang="en-US" altLang="en-US" sz="2800"/>
              <a:t> </a:t>
            </a:r>
            <a:r>
              <a:rPr lang="en-IN" altLang="en-US" sz="2800"/>
              <a:t>क्रिस्टलीय</a:t>
            </a:r>
            <a:r>
              <a:rPr lang="en-US" altLang="en-US" sz="2800"/>
              <a:t> </a:t>
            </a:r>
            <a:r>
              <a:rPr lang="en-IN" altLang="en-US" sz="2800"/>
              <a:t>ठोसों</a:t>
            </a:r>
            <a:r>
              <a:rPr lang="en-US" altLang="en-US" sz="2800"/>
              <a:t> </a:t>
            </a:r>
            <a:r>
              <a:rPr lang="en-IN" altLang="en-US" sz="2800"/>
              <a:t>पर</a:t>
            </a:r>
            <a:r>
              <a:rPr lang="en-US" altLang="en-US" sz="2800"/>
              <a:t> </a:t>
            </a:r>
            <a:r>
              <a:rPr lang="en-IN" altLang="en-US" sz="2800"/>
              <a:t>एक्स</a:t>
            </a:r>
            <a:r>
              <a:rPr lang="en-US" altLang="en-US" sz="2800"/>
              <a:t>-</a:t>
            </a:r>
            <a:r>
              <a:rPr lang="en-IN" altLang="en-US" sz="2800"/>
              <a:t>रे</a:t>
            </a:r>
            <a:r>
              <a:rPr lang="en-US" altLang="en-US" sz="2800"/>
              <a:t> </a:t>
            </a:r>
            <a:r>
              <a:rPr lang="en-IN" altLang="en-US" sz="2800"/>
              <a:t>प्रकीर्णन</a:t>
            </a:r>
            <a:r>
              <a:rPr lang="en-US" altLang="en-US" sz="2800"/>
              <a:t> </a:t>
            </a:r>
            <a:r>
              <a:rPr lang="en-IN" altLang="en-US" sz="2800"/>
              <a:t>प्रयोगों</a:t>
            </a:r>
            <a:r>
              <a:rPr lang="en-US" altLang="en-US" sz="2800"/>
              <a:t> </a:t>
            </a:r>
            <a:r>
              <a:rPr lang="en-IN" altLang="en-US" sz="2800"/>
              <a:t>द्वारा</a:t>
            </a:r>
            <a:r>
              <a:rPr lang="en-US" altLang="en-US" sz="2800"/>
              <a:t> </a:t>
            </a:r>
            <a:r>
              <a:rPr lang="en-IN" altLang="en-US" sz="2800"/>
              <a:t>एक्स</a:t>
            </a:r>
            <a:r>
              <a:rPr lang="en-US" altLang="en-US" sz="2800"/>
              <a:t> -</a:t>
            </a:r>
            <a:r>
              <a:rPr lang="en-IN" altLang="en-US" sz="2800"/>
              <a:t>रे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तरंग</a:t>
            </a:r>
            <a:r>
              <a:rPr lang="en-US" altLang="en-US" sz="2800"/>
              <a:t> </a:t>
            </a:r>
            <a:r>
              <a:rPr lang="en-IN" altLang="en-US" sz="2800"/>
              <a:t>जैसी</a:t>
            </a:r>
            <a:r>
              <a:rPr lang="en-US" altLang="en-US" sz="2800"/>
              <a:t> </a:t>
            </a:r>
            <a:r>
              <a:rPr lang="en-IN" altLang="en-US" sz="2800"/>
              <a:t>प्रकृति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पुष्टि</a:t>
            </a:r>
            <a:r>
              <a:rPr lang="en-US" altLang="en-US" sz="2800"/>
              <a:t> </a:t>
            </a:r>
            <a:r>
              <a:rPr lang="en-IN" altLang="en-US" sz="2800"/>
              <a:t>की</a:t>
            </a:r>
            <a:r>
              <a:rPr lang="en-US" altLang="en-US" sz="2800"/>
              <a:t> </a:t>
            </a:r>
            <a:r>
              <a:rPr lang="en-IN" altLang="en-US" sz="2800"/>
              <a:t>गयी</a:t>
            </a:r>
            <a:r>
              <a:rPr lang="en-US" altLang="en-US" sz="2800"/>
              <a:t> </a:t>
            </a:r>
            <a:r>
              <a:rPr lang="en-IN" altLang="en-US" sz="2800"/>
              <a:t>थी</a:t>
            </a:r>
            <a:r>
              <a:rPr lang="en-US" altLang="en-US" sz="2800"/>
              <a:t>|</a:t>
            </a:r>
            <a:endParaRPr lang="en-IN" sz="2800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8" y="1672299"/>
            <a:ext cx="3270218" cy="46325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ctrTitle"/>
          </p:nvPr>
        </p:nvSpPr>
        <p:spPr>
          <a:xfrm>
            <a:off x="-1083547" y="5561593"/>
            <a:ext cx="6149372" cy="340121"/>
          </a:xfrm>
        </p:spPr>
        <p:txBody>
          <a:bodyPr>
            <a:noAutofit/>
          </a:bodyPr>
          <a:lstStyle/>
          <a:p>
            <a:r>
              <a:rPr lang="en-US" sz="3500" b="1"/>
              <a:t>Davisson &amp;Germer</a:t>
            </a:r>
            <a:endParaRPr lang="en-IN" sz="3500" b="1"/>
          </a:p>
        </p:txBody>
      </p:sp>
      <p:sp>
        <p:nvSpPr>
          <p:cNvPr id="1048601" name="Subtitle 1048600"/>
          <p:cNvSpPr>
            <a:spLocks noGrp="1"/>
          </p:cNvSpPr>
          <p:nvPr>
            <p:ph type="subTitle" idx="1"/>
          </p:nvPr>
        </p:nvSpPr>
        <p:spPr>
          <a:xfrm>
            <a:off x="4484103" y="5901714"/>
            <a:ext cx="4749414" cy="917435"/>
          </a:xfrm>
        </p:spPr>
        <p:txBody>
          <a:bodyPr/>
          <a:lstStyle/>
          <a:p>
            <a:r>
              <a:rPr lang="en-US" sz="3500" b="1"/>
              <a:t>George paget Thomson</a:t>
            </a:r>
            <a:endParaRPr lang="en-IN" sz="3500" b="1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222" y="316535"/>
            <a:ext cx="4237578" cy="4947270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25" y="670958"/>
            <a:ext cx="3918365" cy="48504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ctrTitle"/>
          </p:nvPr>
        </p:nvSpPr>
        <p:spPr>
          <a:xfrm>
            <a:off x="1275360" y="6283468"/>
            <a:ext cx="7390604" cy="149834"/>
          </a:xfrm>
        </p:spPr>
        <p:txBody>
          <a:bodyPr>
            <a:noAutofit/>
          </a:bodyPr>
          <a:lstStyle/>
          <a:p>
            <a:r>
              <a:rPr lang="en-IN" altLang="en-US" sz="4000">
                <a:solidFill>
                  <a:srgbClr val="FFFFFF"/>
                </a:solidFill>
              </a:rPr>
              <a:t>डेविसन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तथा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गरमर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के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प्रयोग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का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r>
              <a:rPr lang="en-IN" altLang="en-US" sz="4000">
                <a:solidFill>
                  <a:srgbClr val="FFFFFF"/>
                </a:solidFill>
              </a:rPr>
              <a:t>उपकरण</a:t>
            </a:r>
            <a:r>
              <a:rPr lang="en-US" altLang="en-US" sz="4000">
                <a:solidFill>
                  <a:srgbClr val="FFFFFF"/>
                </a:solidFill>
              </a:rPr>
              <a:t> </a:t>
            </a:r>
            <a:endParaRPr lang="en-IN" sz="4000"/>
          </a:p>
        </p:txBody>
      </p:sp>
      <p:sp>
        <p:nvSpPr>
          <p:cNvPr id="1048592" name="Subtitle 1048591"/>
          <p:cNvSpPr>
            <a:spLocks noGrp="1"/>
          </p:cNvSpPr>
          <p:nvPr>
            <p:ph type="subTitle" idx="1"/>
          </p:nvPr>
        </p:nvSpPr>
        <p:spPr>
          <a:xfrm rot="10800000" flipV="1">
            <a:off x="-367848" y="0"/>
            <a:ext cx="4081421" cy="1091906"/>
          </a:xfrm>
        </p:spPr>
        <p:txBody>
          <a:bodyPr/>
          <a:lstStyle/>
          <a:p>
            <a:r>
              <a:rPr lang="en-US" sz="4700" b="1">
                <a:solidFill>
                  <a:srgbClr val="FFFFFF"/>
                </a:solidFill>
              </a:rPr>
              <a:t>Diagram:-</a:t>
            </a:r>
            <a:endParaRPr lang="en-IN" sz="4700" b="1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75347" y="896453"/>
            <a:ext cx="4076867" cy="5301667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30834" y="1339454"/>
            <a:ext cx="3237939" cy="4179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0" name="Subtitle 1048589"/>
          <p:cNvSpPr>
            <a:spLocks noGrp="1"/>
          </p:cNvSpPr>
          <p:nvPr>
            <p:ph type="subTitle" idx="1"/>
          </p:nvPr>
        </p:nvSpPr>
        <p:spPr>
          <a:xfrm>
            <a:off x="-209684" y="243669"/>
            <a:ext cx="2929217" cy="1480797"/>
          </a:xfrm>
        </p:spPr>
        <p:txBody>
          <a:bodyPr/>
          <a:lstStyle/>
          <a:p>
            <a:r>
              <a:rPr lang="en-US" sz="4700" b="1">
                <a:solidFill>
                  <a:srgbClr val="FFFFFF"/>
                </a:solidFill>
              </a:rPr>
              <a:t>Graph:-</a:t>
            </a:r>
            <a:endParaRPr lang="en-IN" sz="4700" b="1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26" y="1559579"/>
            <a:ext cx="7267886" cy="4353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ctrTitle"/>
          </p:nvPr>
        </p:nvSpPr>
        <p:spPr>
          <a:xfrm>
            <a:off x="3169220" y="5935242"/>
            <a:ext cx="7812347" cy="622690"/>
          </a:xfrm>
        </p:spPr>
        <p:txBody>
          <a:bodyPr>
            <a:normAutofit/>
          </a:bodyPr>
          <a:lstStyle/>
          <a:p>
            <a:r>
              <a:rPr lang="en-IN" altLang="en-US" sz="3200">
                <a:solidFill>
                  <a:srgbClr val="FFFFFF"/>
                </a:solidFill>
              </a:rPr>
              <a:t>निकिल</a:t>
            </a:r>
            <a:r>
              <a:rPr lang="en-US" altLang="en-US" sz="3200">
                <a:solidFill>
                  <a:srgbClr val="FFFFFF"/>
                </a:solidFill>
              </a:rPr>
              <a:t> </a:t>
            </a:r>
            <a:r>
              <a:rPr lang="en-IN" altLang="en-US" sz="3200">
                <a:solidFill>
                  <a:srgbClr val="FFFFFF"/>
                </a:solidFill>
              </a:rPr>
              <a:t>क्रिस्टल</a:t>
            </a:r>
            <a:r>
              <a:rPr lang="en-US" altLang="en-US" sz="3200">
                <a:solidFill>
                  <a:srgbClr val="FFFFFF"/>
                </a:solidFill>
              </a:rPr>
              <a:t> </a:t>
            </a:r>
            <a:r>
              <a:rPr lang="en-IN" altLang="en-US" sz="3200">
                <a:solidFill>
                  <a:srgbClr val="FFFFFF"/>
                </a:solidFill>
              </a:rPr>
              <a:t>से</a:t>
            </a:r>
            <a:r>
              <a:rPr lang="en-US" altLang="en-US" sz="3200">
                <a:solidFill>
                  <a:srgbClr val="FFFFFF"/>
                </a:solidFill>
              </a:rPr>
              <a:t> </a:t>
            </a:r>
            <a:r>
              <a:rPr lang="en-IN" altLang="en-US" sz="3200">
                <a:solidFill>
                  <a:srgbClr val="FFFFFF"/>
                </a:solidFill>
              </a:rPr>
              <a:t>विवर्तन</a:t>
            </a:r>
            <a:r>
              <a:rPr lang="en-US" altLang="en-US" sz="3200">
                <a:solidFill>
                  <a:srgbClr val="FFFFFF"/>
                </a:solidFill>
              </a:rPr>
              <a:t> </a:t>
            </a:r>
            <a:endParaRPr lang="en-IN" sz="3200"/>
          </a:p>
        </p:txBody>
      </p:sp>
      <p:sp>
        <p:nvSpPr>
          <p:cNvPr id="1048588" name="Subtitle 104858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966" y="1791564"/>
            <a:ext cx="3676929" cy="3545337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57" y="382199"/>
            <a:ext cx="4529869" cy="6004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685800" y="1596228"/>
            <a:ext cx="7772400" cy="1392540"/>
          </a:xfrm>
        </p:spPr>
        <p:txBody>
          <a:bodyPr>
            <a:normAutofit/>
          </a:bodyPr>
          <a:lstStyle/>
          <a:p>
            <a:r>
              <a:rPr lang="en-US" sz="6500" b="1"/>
              <a:t>Thanks you..... </a:t>
            </a:r>
            <a:r>
              <a:rPr lang="en-IN" altLang="en-US" sz="6500" b="1"/>
              <a:t>😊</a:t>
            </a:r>
            <a:endParaRPr lang="en-IN" sz="65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Office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Davisson &amp; Germer Experiment </vt:lpstr>
      <vt:lpstr>Davisson &amp; Germer Experiment</vt:lpstr>
      <vt:lpstr>Walter Maurice Elsasser:-</vt:lpstr>
      <vt:lpstr>Davisson &amp;Germer</vt:lpstr>
      <vt:lpstr>डेविसन तथा गरमर के प्रयोग का उपकरण </vt:lpstr>
      <vt:lpstr>Slide 6</vt:lpstr>
      <vt:lpstr>निकिल क्रिस्टल से विवर्तन </vt:lpstr>
      <vt:lpstr>Thanks you..... 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Davisson &amp; Germer Experiment </dc:title>
  <dc:creator>Redmi 8A Dual</dc:creator>
  <cp:lastModifiedBy>GOVT.NAVEEN CO.GURUR</cp:lastModifiedBy>
  <cp:revision>1</cp:revision>
  <dcterms:created xsi:type="dcterms:W3CDTF">2015-05-11T11:30:45Z</dcterms:created>
  <dcterms:modified xsi:type="dcterms:W3CDTF">2021-11-30T05:50:26Z</dcterms:modified>
</cp:coreProperties>
</file>